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58" r:id="rId5"/>
    <p:sldId id="336" r:id="rId6"/>
    <p:sldId id="33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11/12/2019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eometric abstract image">
            <a:extLst>
              <a:ext uri="{FF2B5EF4-FFF2-40B4-BE49-F238E27FC236}">
                <a16:creationId xmlns:a16="http://schemas.microsoft.com/office/drawing/2014/main" id="{1F6EA444-CCD5-43A4-848C-62DE7C63DDF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60" r="9091" b="10360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704883-D088-4683-A1FD-AEE53B336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02667"/>
            <a:ext cx="8133478" cy="940240"/>
          </a:xfrm>
        </p:spPr>
        <p:txBody>
          <a:bodyPr>
            <a:normAutofit/>
          </a:bodyPr>
          <a:lstStyle/>
          <a:p>
            <a:r>
              <a:rPr lang="en-US" sz="4800" dirty="0"/>
              <a:t>Terry </a:t>
            </a:r>
            <a:r>
              <a:rPr lang="en-US" sz="4800" dirty="0" err="1"/>
              <a:t>Bogard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342302"/>
            <a:ext cx="8133478" cy="406566"/>
          </a:xfrm>
        </p:spPr>
        <p:txBody>
          <a:bodyPr>
            <a:normAutofit/>
          </a:bodyPr>
          <a:lstStyle/>
          <a:p>
            <a:r>
              <a:rPr lang="en-US" sz="1800" dirty="0"/>
              <a:t>The Legendary Wolf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AB74E2-5A82-47FD-BBB4-BFD47779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9C04EC1-26B9-40BD-84A6-B2C0A913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C4FFB60-A034-4994-8F55-E38D4F31C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917A2-BCFB-4234-9750-5E241A2DD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90DC5-1FCF-433F-9367-F64C37ED52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Tomas Marquez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380AF8-ED65-4AC1-98D6-16AD43558CE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Brennen Cruz</a:t>
            </a:r>
          </a:p>
        </p:txBody>
      </p:sp>
    </p:spTree>
    <p:extLst>
      <p:ext uri="{BB962C8B-B14F-4D97-AF65-F5344CB8AC3E}">
        <p14:creationId xmlns:p14="http://schemas.microsoft.com/office/powerpoint/2010/main" val="2448123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041628" cy="35993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endParaRPr lang="en-US" sz="2000" dirty="0"/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US" dirty="0"/>
              <a:t>Who is Terry?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0B8658-DE86-42E1-9D01-970FE6B6ABA5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Berlin design</Template>
  <TotalTime>0</TotalTime>
  <Words>17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Trebuchet MS</vt:lpstr>
      <vt:lpstr>Berlin</vt:lpstr>
      <vt:lpstr>Terry Bogard</vt:lpstr>
      <vt:lpstr>Who are we?</vt:lpstr>
      <vt:lpstr>Who is Terry?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2019-11-12T15:22:17Z</dcterms:created>
  <dcterms:modified xsi:type="dcterms:W3CDTF">2019-11-12T15:37:04Z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